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0"/>
  </p:normalViewPr>
  <p:slideViewPr>
    <p:cSldViewPr snapToGrid="0" snapToObjects="1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0C3B3-BC57-A440-84E6-F1D125FFCA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95FB2D-217C-104E-AC39-120A8129F3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82BDDF-E8DD-3B47-9691-CCF46146E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48C-F206-E243-A8D0-518CB0CE782E}" type="datetimeFigureOut">
              <a:rPr lang="en-US" smtClean="0"/>
              <a:t>11/3/21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A96D28-9F56-9642-AE98-8C6E6CECE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35EBF1-1E41-DD43-AFBB-578B8B9E7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A3A85-FADF-CD4A-9B2D-515624E6F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189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3553A-914D-B54D-BCD3-23592E91A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422D37-4A50-054D-9034-0B21206200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70BDB2-07E5-674D-9B29-E25183EF1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48C-F206-E243-A8D0-518CB0CE782E}" type="datetimeFigureOut">
              <a:rPr lang="en-US" smtClean="0"/>
              <a:t>11/3/21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77140-2D4A-E646-962B-67FFB1094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7EF863-047F-2E42-8D11-473AAEF3F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A3A85-FADF-CD4A-9B2D-515624E6F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654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4D704E-913E-D14F-8A27-E099D28C96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34B96B-AFF6-FC48-AF0A-2B4E784D55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268EFA-AF51-7047-85D5-79781067A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48C-F206-E243-A8D0-518CB0CE782E}" type="datetimeFigureOut">
              <a:rPr lang="en-US" smtClean="0"/>
              <a:t>11/3/21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785D3-6FB4-2D47-9BA3-3265625D5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51614-658F-A940-A009-2F9E4BE60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A3A85-FADF-CD4A-9B2D-515624E6F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284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D76C4-187B-6A46-AF75-F6E6EA76A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C9162-C347-0843-9891-1733C847C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AFAA1C-B5FE-DF42-A2B8-AF980B2ED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48C-F206-E243-A8D0-518CB0CE782E}" type="datetimeFigureOut">
              <a:rPr lang="en-US" smtClean="0"/>
              <a:t>11/3/21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D32A5-EC34-9746-B174-8289A0000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2321B7-A995-AA49-AB33-8D0203857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A3A85-FADF-CD4A-9B2D-515624E6F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995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D557A-5CBD-974A-81D8-DA03E032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4272CC-0622-AF4B-A5D6-E427DCD18D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A0B3D2-CBA8-954C-AA2B-E6939CEDA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48C-F206-E243-A8D0-518CB0CE782E}" type="datetimeFigureOut">
              <a:rPr lang="en-US" smtClean="0"/>
              <a:t>11/3/21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270E9-BD52-E540-B0B5-3B000D6BD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6BDB55-C645-EF47-812A-07A896AC9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A3A85-FADF-CD4A-9B2D-515624E6F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180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096E3-585E-D74D-B630-E0C8334BB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EE3E9-0151-F342-A171-B10ED8731F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7428E1-7AAA-4249-AD35-70DE196FE1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6234E1-6315-4D44-9A03-88B43D36B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48C-F206-E243-A8D0-518CB0CE782E}" type="datetimeFigureOut">
              <a:rPr lang="en-US" smtClean="0"/>
              <a:t>11/3/21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EAA336-75D0-C240-AE40-8196D3366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D99BE9-BB54-DA4A-BA13-B47348B72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A3A85-FADF-CD4A-9B2D-515624E6F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031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DEF01-78CE-DF42-9C8D-0A31341BD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FB079E-4E62-9644-8252-12FA66DD93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2D77F3-7030-EC4A-8AFC-E4EDF4DBA8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A75378-4731-E74E-B50C-404D3615C5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92944B-4C9F-C949-BDD0-897896FCCC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4B36FB-8333-C84B-955B-5BC163ED0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48C-F206-E243-A8D0-518CB0CE782E}" type="datetimeFigureOut">
              <a:rPr lang="en-US" smtClean="0"/>
              <a:t>11/3/21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40F4AC-0ECC-7F49-98E9-110CFCEEE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A0DFC6-CC4D-BA41-B499-6A0BBE09F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A3A85-FADF-CD4A-9B2D-515624E6F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318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5FFE6-50E1-9D45-B9E5-FCC16F8B3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480D37-1C1F-B04C-BE4F-877D12788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48C-F206-E243-A8D0-518CB0CE782E}" type="datetimeFigureOut">
              <a:rPr lang="en-US" smtClean="0"/>
              <a:t>11/3/21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523ACC-9BD0-A041-B5CB-4B0DFFC29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8ABF17-BF95-1243-A4DC-340F89F89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A3A85-FADF-CD4A-9B2D-515624E6F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081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9E3193-0715-6F4C-81E3-B4AF1AA3C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48C-F206-E243-A8D0-518CB0CE782E}" type="datetimeFigureOut">
              <a:rPr lang="en-US" smtClean="0"/>
              <a:t>11/3/21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2940AE-E8A7-4B47-9B5E-403182DB7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71A1CC-AEA5-8E4F-9BBC-7691EECDF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A3A85-FADF-CD4A-9B2D-515624E6F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547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0ABFC-9B07-D343-9A50-3DB10EF21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B169A-8EA5-EA47-8312-0AE6CFF233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1DA729-94D4-BA40-BF1C-E4D263A3F5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CB5B01-63B0-E24E-A130-2F0F77F31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48C-F206-E243-A8D0-518CB0CE782E}" type="datetimeFigureOut">
              <a:rPr lang="en-US" smtClean="0"/>
              <a:t>11/3/21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91D83A-A144-2545-8104-940F4ACFB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F897A2-615F-524C-A16A-498E84FC9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A3A85-FADF-CD4A-9B2D-515624E6F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501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728E9-75B0-B940-BC60-052421B72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D4D7A9-FA15-E54E-95B3-43930AF0E4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A4FA8C-CF1C-0945-9600-EA90012400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D43C0A-186A-B243-8356-1257C0749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FC48C-F206-E243-A8D0-518CB0CE782E}" type="datetimeFigureOut">
              <a:rPr lang="en-US" smtClean="0"/>
              <a:t>11/3/21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1A51FF-BB69-2F43-85A5-F5C5932A9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BA6339-F96A-4C40-807F-61C421010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6A3A85-FADF-CD4A-9B2D-515624E6F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311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17D246-D689-8448-9779-E5C29135C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0C687B-2F7F-6445-B475-8D497F0252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5D052F-7E43-5E43-89AF-B7A8D3472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9FC48C-F206-E243-A8D0-518CB0CE782E}" type="datetimeFigureOut">
              <a:rPr lang="en-US" smtClean="0"/>
              <a:t>11/3/21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85F28C-E817-CD46-8364-A1F058773F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9613B8-1693-5F4E-8375-3B2E8456FB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6A3A85-FADF-CD4A-9B2D-515624E6F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72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49E30-6308-3241-A387-1FE7D1B801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089C94-C3E2-984E-9ABB-D8D7F4E6C7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518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AC3733C-4C54-AD4D-BB5B-2EA46C1EB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2011" y="942974"/>
            <a:ext cx="3899241" cy="427196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B42BC73-C3D5-C547-AD75-36DDBC371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648" y="1239409"/>
            <a:ext cx="3238500" cy="3225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2FF5FBC-D397-904D-AB78-A64BBC8972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1252" y="1341009"/>
            <a:ext cx="30607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395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007D2D-1154-9E41-B992-CA2F21DA85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38200"/>
            <a:ext cx="7772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2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7AD0703-1DA2-D04D-9EA4-A42EFFE43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41400"/>
            <a:ext cx="77724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942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B841D69-A680-004D-8DC4-BCB8C279657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55086"/>
            <a:ext cx="4734560" cy="660291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C8A8755-CBDA-BE4F-93A4-75D0582AAB34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369" y="45164"/>
            <a:ext cx="4653280" cy="6767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0490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Priyanga Dilini Talagala</dc:creator>
  <cp:lastModifiedBy>Priyanga Dilini Talagala</cp:lastModifiedBy>
  <cp:revision>4</cp:revision>
  <dcterms:created xsi:type="dcterms:W3CDTF">2021-11-03T02:29:07Z</dcterms:created>
  <dcterms:modified xsi:type="dcterms:W3CDTF">2021-11-03T05:07:58Z</dcterms:modified>
</cp:coreProperties>
</file>

<file path=docProps/thumbnail.jpeg>
</file>